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61" r:id="rId5"/>
    <p:sldId id="263" r:id="rId6"/>
    <p:sldId id="258" r:id="rId7"/>
    <p:sldId id="259" r:id="rId8"/>
    <p:sldId id="260" r:id="rId9"/>
    <p:sldId id="262" r:id="rId10"/>
    <p:sldId id="267" r:id="rId11"/>
    <p:sldId id="265" r:id="rId12"/>
    <p:sldId id="266" r:id="rId13"/>
    <p:sldId id="268" r:id="rId14"/>
    <p:sldId id="272" r:id="rId15"/>
    <p:sldId id="271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5A46B11-FF2E-48B5-A392-1A7F6936A7A6}" type="datetimeFigureOut">
              <a:rPr lang="nl-NL" smtClean="0"/>
              <a:t>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DB3CCD7-692D-4C83-8184-A9759ACAB4B4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663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6B11-FF2E-48B5-A392-1A7F6936A7A6}" type="datetimeFigureOut">
              <a:rPr lang="nl-NL" smtClean="0"/>
              <a:t>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CCD7-692D-4C83-8184-A9759ACAB4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090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6B11-FF2E-48B5-A392-1A7F6936A7A6}" type="datetimeFigureOut">
              <a:rPr lang="nl-NL" smtClean="0"/>
              <a:t>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CCD7-692D-4C83-8184-A9759ACAB4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362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6B11-FF2E-48B5-A392-1A7F6936A7A6}" type="datetimeFigureOut">
              <a:rPr lang="nl-NL" smtClean="0"/>
              <a:t>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CCD7-692D-4C83-8184-A9759ACAB4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773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5A46B11-FF2E-48B5-A392-1A7F6936A7A6}" type="datetimeFigureOut">
              <a:rPr lang="nl-NL" smtClean="0"/>
              <a:t>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DB3CCD7-692D-4C83-8184-A9759ACAB4B4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00673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6B11-FF2E-48B5-A392-1A7F6936A7A6}" type="datetimeFigureOut">
              <a:rPr lang="nl-NL" smtClean="0"/>
              <a:t>5-10-2017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CCD7-692D-4C83-8184-A9759ACAB4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501880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6B11-FF2E-48B5-A392-1A7F6936A7A6}" type="datetimeFigureOut">
              <a:rPr lang="nl-NL" smtClean="0"/>
              <a:t>5-10-2017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CCD7-692D-4C83-8184-A9759ACAB4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39264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6B11-FF2E-48B5-A392-1A7F6936A7A6}" type="datetimeFigureOut">
              <a:rPr lang="nl-NL" smtClean="0"/>
              <a:t>5-10-2017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CCD7-692D-4C83-8184-A9759ACAB4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7432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6B11-FF2E-48B5-A392-1A7F6936A7A6}" type="datetimeFigureOut">
              <a:rPr lang="nl-NL" smtClean="0"/>
              <a:t>5-10-2017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CCD7-692D-4C83-8184-A9759ACAB4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284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5A46B11-FF2E-48B5-A392-1A7F6936A7A6}" type="datetimeFigureOut">
              <a:rPr lang="nl-NL" smtClean="0"/>
              <a:t>5-10-2017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DB3CCD7-692D-4C83-8184-A9759ACAB4B4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28598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5A46B11-FF2E-48B5-A392-1A7F6936A7A6}" type="datetimeFigureOut">
              <a:rPr lang="nl-NL" smtClean="0"/>
              <a:t>5-10-2017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DB3CCD7-692D-4C83-8184-A9759ACAB4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215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5A46B11-FF2E-48B5-A392-1A7F6936A7A6}" type="datetimeFigureOut">
              <a:rPr lang="nl-NL" smtClean="0"/>
              <a:t>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DB3CCD7-692D-4C83-8184-A9759ACAB4B4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572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R6shuedKuU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19CC81-400E-449C-8CCD-9540F2CA1F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2" y="1204405"/>
            <a:ext cx="10318418" cy="4394988"/>
          </a:xfrm>
        </p:spPr>
        <p:txBody>
          <a:bodyPr/>
          <a:lstStyle/>
          <a:p>
            <a:r>
              <a:rPr lang="nl-NL" dirty="0"/>
              <a:t>THE SEB NETWORK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82598EA-D69F-4323-A284-D111620927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#</a:t>
            </a:r>
            <a:r>
              <a:rPr lang="nl-NL" dirty="0" err="1"/>
              <a:t>LekkerBezig</a:t>
            </a:r>
            <a:r>
              <a:rPr lang="nl-NL" dirty="0"/>
              <a:t> #SEB #FRIESLANDCOLLEGE #ONDERNEMERSCOLLEGE </a:t>
            </a:r>
          </a:p>
        </p:txBody>
      </p:sp>
    </p:spTree>
    <p:extLst>
      <p:ext uri="{BB962C8B-B14F-4D97-AF65-F5344CB8AC3E}">
        <p14:creationId xmlns:p14="http://schemas.microsoft.com/office/powerpoint/2010/main" val="1254882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D7118-A1DE-46BD-B448-3696F4B12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IF YOUR GROUP CAN’T EDIT THE VIDEO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CFBA7D-B81D-4696-8526-B0FF6B749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The teacher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video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48124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28DE63-F127-436C-8743-F3008E1CD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MINIMUM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4538A6-CE25-430E-AF27-8C6EAB946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10 USABLE INTERVIEWS PER GROUP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THE TEACHER WILL DO IT FOR YOU.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5196684B-DCEF-4779-A460-67FB44D301C0}"/>
              </a:ext>
            </a:extLst>
          </p:cNvPr>
          <p:cNvSpPr txBox="1">
            <a:spLocks/>
          </p:cNvSpPr>
          <p:nvPr/>
        </p:nvSpPr>
        <p:spPr>
          <a:xfrm>
            <a:off x="1251678" y="3065950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err="1"/>
              <a:t>CAN’t</a:t>
            </a:r>
            <a:r>
              <a:rPr lang="nl-NL" dirty="0"/>
              <a:t> EDIT THE VIDEO?</a:t>
            </a:r>
          </a:p>
        </p:txBody>
      </p:sp>
    </p:spTree>
    <p:extLst>
      <p:ext uri="{BB962C8B-B14F-4D97-AF65-F5344CB8AC3E}">
        <p14:creationId xmlns:p14="http://schemas.microsoft.com/office/powerpoint/2010/main" val="1015918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F027AC-80BC-4889-8F67-5845BE0D2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 NICE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4D5B9A-7A1D-41FB-8D51-F24765256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Be </a:t>
            </a:r>
            <a:r>
              <a:rPr lang="nl-NL" sz="3600" dirty="0" err="1"/>
              <a:t>nice</a:t>
            </a:r>
            <a:r>
              <a:rPr lang="nl-NL" sz="3600" dirty="0"/>
              <a:t> </a:t>
            </a:r>
            <a:r>
              <a:rPr lang="nl-NL" sz="3600" dirty="0" err="1"/>
              <a:t>to</a:t>
            </a:r>
            <a:r>
              <a:rPr lang="nl-NL" sz="3600" dirty="0"/>
              <a:t> </a:t>
            </a:r>
            <a:r>
              <a:rPr lang="nl-NL" sz="3600" dirty="0" err="1"/>
              <a:t>people</a:t>
            </a:r>
            <a:r>
              <a:rPr lang="nl-NL" sz="3600" dirty="0"/>
              <a:t> </a:t>
            </a:r>
            <a:r>
              <a:rPr lang="nl-NL" sz="3600" dirty="0" err="1"/>
              <a:t>you</a:t>
            </a:r>
            <a:r>
              <a:rPr lang="nl-NL" sz="3600" dirty="0"/>
              <a:t> </a:t>
            </a:r>
            <a:r>
              <a:rPr lang="nl-NL" sz="3600" dirty="0" err="1"/>
              <a:t>try</a:t>
            </a:r>
            <a:r>
              <a:rPr lang="nl-NL" sz="3600" dirty="0"/>
              <a:t> </a:t>
            </a:r>
            <a:r>
              <a:rPr lang="nl-NL" sz="3600" dirty="0" err="1"/>
              <a:t>to</a:t>
            </a:r>
            <a:r>
              <a:rPr lang="nl-NL" sz="3600" dirty="0"/>
              <a:t> interview.</a:t>
            </a:r>
          </a:p>
          <a:p>
            <a:pPr marL="0" indent="0">
              <a:buNone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453418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C0E2F9-8BAE-43F4-A5F2-C0C7874D0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FINISHED?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C312AF-59EE-4EBF-8EAF-68C050761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PREPARE YOUR PRESENTATION FOR NEXT WEEK!</a:t>
            </a:r>
          </a:p>
          <a:p>
            <a:r>
              <a:rPr lang="nl-NL" sz="3200" dirty="0"/>
              <a:t>MAKE SURE YOU GET IN TOUCH WITH YOUR PARTNER ABOUT HOW TO DO IT.</a:t>
            </a:r>
          </a:p>
        </p:txBody>
      </p:sp>
    </p:spTree>
    <p:extLst>
      <p:ext uri="{BB962C8B-B14F-4D97-AF65-F5344CB8AC3E}">
        <p14:creationId xmlns:p14="http://schemas.microsoft.com/office/powerpoint/2010/main" val="2905046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9B5619-6EDD-4DDA-9734-86736D98B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8861" y="2542490"/>
            <a:ext cx="10178322" cy="1492132"/>
          </a:xfrm>
        </p:spPr>
        <p:txBody>
          <a:bodyPr/>
          <a:lstStyle/>
          <a:p>
            <a:r>
              <a:rPr lang="nl-NL" dirty="0"/>
              <a:t>REFLECTION</a:t>
            </a:r>
          </a:p>
        </p:txBody>
      </p:sp>
    </p:spTree>
    <p:extLst>
      <p:ext uri="{BB962C8B-B14F-4D97-AF65-F5344CB8AC3E}">
        <p14:creationId xmlns:p14="http://schemas.microsoft.com/office/powerpoint/2010/main" val="1564718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D1E99-24A2-49DD-8C88-B08D44C23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GOALS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34017D-7FB1-4EBD-B1EC-B1F23DA78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EXPLORATION OF SUSTAINABILITY</a:t>
            </a:r>
          </a:p>
          <a:p>
            <a:r>
              <a:rPr lang="nl-NL" dirty="0"/>
              <a:t>FINISHING THE SBA</a:t>
            </a:r>
          </a:p>
          <a:p>
            <a:r>
              <a:rPr lang="nl-NL" dirty="0"/>
              <a:t>PREPARING THE PRESENTATION FOR NEXT WEEK</a:t>
            </a:r>
          </a:p>
          <a:p>
            <a:r>
              <a:rPr lang="nl-NL" dirty="0"/>
              <a:t>PRACTICING: CURIOSITY / SEEING OPPORTUNITIES/ TAKING INITIATIVE</a:t>
            </a:r>
          </a:p>
          <a:p>
            <a:r>
              <a:rPr lang="nl-NL" dirty="0"/>
              <a:t>PRACTICING SEB SKILLS!</a:t>
            </a:r>
          </a:p>
        </p:txBody>
      </p:sp>
    </p:spTree>
    <p:extLst>
      <p:ext uri="{BB962C8B-B14F-4D97-AF65-F5344CB8AC3E}">
        <p14:creationId xmlns:p14="http://schemas.microsoft.com/office/powerpoint/2010/main" val="3757295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35089-98BD-4B8E-BB8D-79E4D0E74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REFLECTION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803022-80E9-4A7F-AA74-7AA8C9EE5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CURIOSITY?</a:t>
            </a:r>
          </a:p>
          <a:p>
            <a:r>
              <a:rPr lang="nl-NL" dirty="0"/>
              <a:t>OPPORTUNITIES?</a:t>
            </a:r>
          </a:p>
          <a:p>
            <a:r>
              <a:rPr lang="nl-NL" dirty="0"/>
              <a:t>INITIATIVE?</a:t>
            </a:r>
          </a:p>
        </p:txBody>
      </p:sp>
    </p:spTree>
    <p:extLst>
      <p:ext uri="{BB962C8B-B14F-4D97-AF65-F5344CB8AC3E}">
        <p14:creationId xmlns:p14="http://schemas.microsoft.com/office/powerpoint/2010/main" val="531369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E5D298-2E26-444E-8B21-BB81D4A45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NEXT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DD5A31-E513-4945-9528-303E5A07A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438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515F27-4AAE-4627-A5E9-E07BC64E2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C9A89819-351B-4270-8B00-289DDE275B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675684"/>
              </p:ext>
            </p:extLst>
          </p:nvPr>
        </p:nvGraphicFramePr>
        <p:xfrm>
          <a:off x="1250949" y="2540000"/>
          <a:ext cx="9682094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3242">
                  <a:extLst>
                    <a:ext uri="{9D8B030D-6E8A-4147-A177-3AD203B41FA5}">
                      <a16:colId xmlns:a16="http://schemas.microsoft.com/office/drawing/2014/main" val="457812449"/>
                    </a:ext>
                  </a:extLst>
                </a:gridCol>
                <a:gridCol w="6718852">
                  <a:extLst>
                    <a:ext uri="{9D8B030D-6E8A-4147-A177-3AD203B41FA5}">
                      <a16:colId xmlns:a16="http://schemas.microsoft.com/office/drawing/2014/main" val="30202975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nl-NL" dirty="0"/>
                        <a:t>13:00-13:15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CONNECT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823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13:15 - 14:30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FINISH THE S.B.A. WEEK 1 </a:t>
                      </a:r>
                      <a:r>
                        <a:rPr lang="nl-NL" dirty="0" err="1"/>
                        <a:t>and</a:t>
                      </a:r>
                      <a:r>
                        <a:rPr lang="nl-NL" dirty="0"/>
                        <a:t> 2 CHECKLIST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444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14:30 – 16:50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THE SEB NETWORK (TAKE A BREAK WHEN YOU NEED IT)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515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16:50 – 17:00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REFLECTION / INFO ABOUT NEXT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5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452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29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D1E99-24A2-49DD-8C88-B08D44C23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GOALS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34017D-7FB1-4EBD-B1EC-B1F23DA78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EXPLORATION OF SUSTAINABILITY</a:t>
            </a:r>
          </a:p>
          <a:p>
            <a:r>
              <a:rPr lang="nl-NL" dirty="0"/>
              <a:t>FINISHING THE SBA</a:t>
            </a:r>
          </a:p>
          <a:p>
            <a:r>
              <a:rPr lang="nl-NL" dirty="0"/>
              <a:t>PREPARING THE PRESENTATION FOR NEXT WEEK</a:t>
            </a:r>
          </a:p>
          <a:p>
            <a:r>
              <a:rPr lang="nl-NL" dirty="0"/>
              <a:t>PRACTICING: CURIOSITY / SEEING OPPORTUNITIES/ TAKING INITIATIVE</a:t>
            </a:r>
          </a:p>
          <a:p>
            <a:r>
              <a:rPr lang="nl-NL" dirty="0"/>
              <a:t>PRACTICING SEB SKILLS!</a:t>
            </a:r>
          </a:p>
        </p:txBody>
      </p:sp>
    </p:spTree>
    <p:extLst>
      <p:ext uri="{BB962C8B-B14F-4D97-AF65-F5344CB8AC3E}">
        <p14:creationId xmlns:p14="http://schemas.microsoft.com/office/powerpoint/2010/main" val="3696488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43348C-AB0B-4FF7-BBD5-81DF668C5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YOU NOW WORK FOR </a:t>
            </a:r>
            <a:br>
              <a:rPr lang="nl-NL" dirty="0"/>
            </a:br>
            <a:r>
              <a:rPr lang="nl-NL" dirty="0">
                <a:latin typeface="Broadway" panose="04040905080B02020502" pitchFamily="82" charset="0"/>
              </a:rPr>
              <a:t>THE SEB-NEWS NETWORK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198C88-6AEF-4B09-9522-61C953F5D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THE SNN IS A NEWS NETWORK BASED AT FRIESLAND COLLEGE.</a:t>
            </a:r>
          </a:p>
          <a:p>
            <a:r>
              <a:rPr lang="nl-NL" sz="2400" dirty="0"/>
              <a:t>IT IS RUN BY STUDENTS</a:t>
            </a:r>
          </a:p>
          <a:p>
            <a:r>
              <a:rPr lang="nl-NL" sz="2400" dirty="0"/>
              <a:t>IT IS GOING TO MAKE A FRIESLAND COLLEGE REPORT ABOUT SUSTAINABILITY FOR THE NATIONAL DAY OF SUSTAINABILITY (10 OCTOBER)</a:t>
            </a:r>
          </a:p>
          <a:p>
            <a:r>
              <a:rPr lang="nl-NL" sz="2400" dirty="0"/>
              <a:t>IT’S GOING TO LOOK A BIT LIKE….</a:t>
            </a:r>
          </a:p>
          <a:p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999100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5DC910-1B4F-4565-88D9-D361E1011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THIS…</a:t>
            </a:r>
          </a:p>
        </p:txBody>
      </p:sp>
      <p:pic>
        <p:nvPicPr>
          <p:cNvPr id="4" name="Onlinemedia 3">
            <a:hlinkClick r:id="" action="ppaction://media"/>
            <a:extLst>
              <a:ext uri="{FF2B5EF4-FFF2-40B4-BE49-F238E27FC236}">
                <a16:creationId xmlns:a16="http://schemas.microsoft.com/office/drawing/2014/main" id="{54671DCD-E27F-4A98-800D-7503D5DDC68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49217" y="1308894"/>
            <a:ext cx="6453809" cy="484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912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8A792E-B5C7-4297-9714-0F4872442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THERE ARE THREE ROLES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5ECF8E-8F8B-409F-A33A-0222D8637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THE JOURNALIST</a:t>
            </a:r>
          </a:p>
          <a:p>
            <a:r>
              <a:rPr lang="nl-NL" dirty="0"/>
              <a:t>THE MOVIE-MAKER</a:t>
            </a:r>
          </a:p>
          <a:p>
            <a:r>
              <a:rPr lang="nl-NL" dirty="0"/>
              <a:t>THE WRITER/COACH</a:t>
            </a:r>
          </a:p>
        </p:txBody>
      </p:sp>
    </p:spTree>
    <p:extLst>
      <p:ext uri="{BB962C8B-B14F-4D97-AF65-F5344CB8AC3E}">
        <p14:creationId xmlns:p14="http://schemas.microsoft.com/office/powerpoint/2010/main" val="125088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78C8B3-FC46-4115-8F34-67E18A52C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 JOURNALIST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0D70D5-72B4-4163-AA44-F8384965C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44487"/>
            <a:ext cx="10178322" cy="5579165"/>
          </a:xfrm>
        </p:spPr>
        <p:txBody>
          <a:bodyPr>
            <a:normAutofit/>
          </a:bodyPr>
          <a:lstStyle/>
          <a:p>
            <a:r>
              <a:rPr lang="nl-NL" dirty="0"/>
              <a:t>YOU READ THE INTRO TEXT (</a:t>
            </a:r>
            <a:r>
              <a:rPr lang="nl-NL" dirty="0" err="1"/>
              <a:t>just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voice</a:t>
            </a:r>
            <a:r>
              <a:rPr lang="nl-NL" dirty="0"/>
              <a:t>)</a:t>
            </a:r>
          </a:p>
          <a:p>
            <a:r>
              <a:rPr lang="nl-NL" dirty="0"/>
              <a:t>YOU ASK IF YOU CAN INTERVIEW THE PEOPLE (IN DUTCH). ASK NICELY</a:t>
            </a:r>
          </a:p>
          <a:p>
            <a:r>
              <a:rPr lang="nl-NL" dirty="0"/>
              <a:t>YOU ASK THE QUESTION: “WAT DOE JIJ AAN DUURZAAMHEID?”</a:t>
            </a:r>
          </a:p>
          <a:p>
            <a:r>
              <a:rPr lang="nl-NL" dirty="0"/>
              <a:t>IF THEY DON’T KNOW WHAT “DUURZAAMHEID” IS,  YOU GIVE EXAMPLES (DON’T FILM THAT)</a:t>
            </a:r>
          </a:p>
          <a:p>
            <a:r>
              <a:rPr lang="nl-NL" dirty="0"/>
              <a:t>YOU ASK A FEW OF THEM (IF THEY ARE NICE):  “IS DAT ALLES?”</a:t>
            </a:r>
          </a:p>
          <a:p>
            <a:r>
              <a:rPr lang="nl-NL" dirty="0"/>
              <a:t>YOU TELL EVERYONE WHO IS DOING SOMETHING SUSTAINABLE: “LEKKER BEZIG”</a:t>
            </a:r>
          </a:p>
          <a:p>
            <a:r>
              <a:rPr lang="nl-NL" dirty="0"/>
              <a:t>YOU THANK ALL OF THEM FOR THEIR TIME</a:t>
            </a:r>
          </a:p>
          <a:p>
            <a:r>
              <a:rPr lang="nl-NL" dirty="0"/>
              <a:t>IF THEY ASK, THE VIDEO WILL BE ONLINE ON SEBLINGS.NET HOMEPAGE NEXT WEEK TUESDAY.  IT WILL BE AVAILABLE TO EVERYONE (THERE’S A PASSWORD ON THE WEBSITE NOW)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2749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7F9E27-EF73-401B-9721-FAFEBD57A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 MOVIE-MAKER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1D8A53-3C0E-4BAB-9ECF-A285D08C1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70383"/>
            <a:ext cx="10178322" cy="3593591"/>
          </a:xfrm>
        </p:spPr>
        <p:txBody>
          <a:bodyPr/>
          <a:lstStyle/>
          <a:p>
            <a:r>
              <a:rPr lang="nl-NL" dirty="0"/>
              <a:t>YOU FILM </a:t>
            </a:r>
          </a:p>
          <a:p>
            <a:r>
              <a:rPr lang="nl-NL" dirty="0"/>
              <a:t>YOU MAKE SURE THE SOUND IS OK</a:t>
            </a:r>
          </a:p>
          <a:p>
            <a:r>
              <a:rPr lang="nl-NL" dirty="0"/>
              <a:t>YOU MAKE SURE YOU HAVE GOOD LIGHT</a:t>
            </a:r>
          </a:p>
          <a:p>
            <a:r>
              <a:rPr lang="nl-NL" dirty="0"/>
              <a:t>YOU MAKE SURE THE QUALITY IS GOOD</a:t>
            </a:r>
          </a:p>
          <a:p>
            <a:r>
              <a:rPr lang="nl-NL" dirty="0"/>
              <a:t>YOU MAKE SURE THE TEACHER GETS THE VIDEOS IN FULL QUALITY</a:t>
            </a:r>
          </a:p>
          <a:p>
            <a:r>
              <a:rPr lang="nl-NL" dirty="0"/>
              <a:t>YOU MAKE SURE THE TEACHER KNOWS WHAT SONG TO USE AS A BACKGROUND (INSTRUMENTAL)</a:t>
            </a:r>
          </a:p>
          <a:p>
            <a:r>
              <a:rPr lang="nl-NL" dirty="0"/>
              <a:t>IF YOU CAN, YOU EDIT THE VIDEO YOURSELF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9062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2861DB-9CB4-45E6-9FFB-8B1BE5B1D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 WRITER/ COACH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31E52A-8D16-422B-9F32-BA3F2FC98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YOU WRITE THE INTRO AND OUTRO TEXT IN ENGLISH</a:t>
            </a:r>
          </a:p>
          <a:p>
            <a:r>
              <a:rPr lang="nl-NL" dirty="0"/>
              <a:t>YOU WRITE A CONCLUSION: ARE THE PEOPLE “LEKKER BEZIG?” WHY YES/ NOT?</a:t>
            </a:r>
          </a:p>
          <a:p>
            <a:r>
              <a:rPr lang="nl-NL" dirty="0"/>
              <a:t>YOU MAKE SURE THAT YOU EXPLAIN THAT THIS IS ABOUT FRIESLAND COLLEGE PEOPLE</a:t>
            </a:r>
          </a:p>
          <a:p>
            <a:r>
              <a:rPr lang="nl-NL" dirty="0"/>
              <a:t>YOU COMMUNICATE WITH THE JOURNALIST AND FILM-MAKER</a:t>
            </a:r>
          </a:p>
          <a:p>
            <a:endParaRPr lang="nl-NL" dirty="0"/>
          </a:p>
          <a:p>
            <a:r>
              <a:rPr lang="nl-NL" dirty="0"/>
              <a:t>YOU SUPPORT THE CAMERAMAN AND JOURNALIST WITH WHATEVER THEY NEED</a:t>
            </a:r>
          </a:p>
          <a:p>
            <a:r>
              <a:rPr lang="nl-NL" dirty="0"/>
              <a:t>YOU MAKE SURE EVERYTHING IS DONE TODAY</a:t>
            </a:r>
          </a:p>
          <a:p>
            <a:r>
              <a:rPr lang="nl-NL" dirty="0"/>
              <a:t>YOU THINK OF AT LEAST ONE ORIGINAL IDEA AND YOU PUT IT IN THE VIDEO</a:t>
            </a:r>
          </a:p>
          <a:p>
            <a:r>
              <a:rPr lang="nl-NL" dirty="0"/>
              <a:t>YOU MAKE SURE THERE ARE AT LEAST TEN INTERVIEWS YOU CAN USE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18391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134</TotalTime>
  <Words>530</Words>
  <Application>Microsoft Office PowerPoint</Application>
  <PresentationFormat>Breedbeeld</PresentationFormat>
  <Paragraphs>79</Paragraphs>
  <Slides>17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2" baseType="lpstr">
      <vt:lpstr>Arial</vt:lpstr>
      <vt:lpstr>Broadway</vt:lpstr>
      <vt:lpstr>Gill Sans MT</vt:lpstr>
      <vt:lpstr>Impact</vt:lpstr>
      <vt:lpstr>Badge</vt:lpstr>
      <vt:lpstr>THE SEB NETWORK</vt:lpstr>
      <vt:lpstr>PowerPoint-presentatie</vt:lpstr>
      <vt:lpstr>GOALS</vt:lpstr>
      <vt:lpstr>YOU NOW WORK FOR  THE SEB-NEWS NETWORK</vt:lpstr>
      <vt:lpstr>THIS…</vt:lpstr>
      <vt:lpstr>THERE ARE THREE ROLES</vt:lpstr>
      <vt:lpstr>THE JOURNALIST</vt:lpstr>
      <vt:lpstr>THE MOVIE-MAKER</vt:lpstr>
      <vt:lpstr>THE WRITER/ COACH</vt:lpstr>
      <vt:lpstr>IF YOUR GROUP CAN’T EDIT THE VIDEO</vt:lpstr>
      <vt:lpstr>MINIMUM</vt:lpstr>
      <vt:lpstr>BE NICE</vt:lpstr>
      <vt:lpstr>FINISHED?</vt:lpstr>
      <vt:lpstr>REFLECTION</vt:lpstr>
      <vt:lpstr>GOALS</vt:lpstr>
      <vt:lpstr>REFLECTION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SEB NETWORK</dc:title>
  <dc:creator>Stanko Zeljak</dc:creator>
  <cp:lastModifiedBy>Stanko Zeljak</cp:lastModifiedBy>
  <cp:revision>10</cp:revision>
  <dcterms:created xsi:type="dcterms:W3CDTF">2017-10-05T08:49:54Z</dcterms:created>
  <dcterms:modified xsi:type="dcterms:W3CDTF">2017-10-05T11:04:08Z</dcterms:modified>
</cp:coreProperties>
</file>